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64" r:id="rId2"/>
    <p:sldId id="266" r:id="rId3"/>
    <p:sldId id="268" r:id="rId4"/>
    <p:sldId id="267" r:id="rId5"/>
    <p:sldId id="257" r:id="rId6"/>
    <p:sldId id="258" r:id="rId7"/>
    <p:sldId id="259" r:id="rId8"/>
    <p:sldId id="265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een Smith" initials="SS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200"/>
    <a:srgbClr val="85C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4"/>
    <p:restoredTop sz="94679"/>
  </p:normalViewPr>
  <p:slideViewPr>
    <p:cSldViewPr snapToGrid="0" snapToObjects="1">
      <p:cViewPr varScale="1">
        <p:scale>
          <a:sx n="105" d="100"/>
          <a:sy n="105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9" d="100"/>
          <a:sy n="159" d="100"/>
        </p:scale>
        <p:origin x="27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64402-6FFC-3D47-91C6-5FE27A5FD64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F9EE-0ACD-A545-BC00-3BBBBC8CB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AF9EE-0ACD-A545-BC00-3BBBBC8CBA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94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" t="696" r="13209" b="109"/>
          <a:stretch/>
        </p:blipFill>
        <p:spPr>
          <a:xfrm>
            <a:off x="138896" y="0"/>
            <a:ext cx="9005105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1" y="-232475"/>
            <a:ext cx="5331417" cy="7286472"/>
          </a:xfrm>
          <a:custGeom>
            <a:avLst/>
            <a:gdLst>
              <a:gd name="connsiteX0" fmla="*/ 0 w 5784574"/>
              <a:gd name="connsiteY0" fmla="*/ 19878 h 7026965"/>
              <a:gd name="connsiteX1" fmla="*/ 0 w 5784574"/>
              <a:gd name="connsiteY1" fmla="*/ 7026965 h 7026965"/>
              <a:gd name="connsiteX2" fmla="*/ 4701208 w 5784574"/>
              <a:gd name="connsiteY2" fmla="*/ 7026965 h 7026965"/>
              <a:gd name="connsiteX3" fmla="*/ 5784574 w 5784574"/>
              <a:gd name="connsiteY3" fmla="*/ 0 h 7026965"/>
              <a:gd name="connsiteX4" fmla="*/ 0 w 5784574"/>
              <a:gd name="connsiteY4" fmla="*/ 19878 h 702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4574" h="7026965">
                <a:moveTo>
                  <a:pt x="0" y="19878"/>
                </a:moveTo>
                <a:lnTo>
                  <a:pt x="0" y="7026965"/>
                </a:lnTo>
                <a:lnTo>
                  <a:pt x="4701208" y="7026965"/>
                </a:lnTo>
                <a:lnTo>
                  <a:pt x="5784574" y="0"/>
                </a:lnTo>
                <a:lnTo>
                  <a:pt x="0" y="198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1122363"/>
            <a:ext cx="4273826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FFB2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671612"/>
            <a:ext cx="4069147" cy="2043388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574527"/>
            <a:ext cx="9144000" cy="45719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20681703">
            <a:off x="6759397" y="6675441"/>
            <a:ext cx="2512291" cy="478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0"/>
            <a:ext cx="1295400" cy="1587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9" r="25025"/>
          <a:stretch/>
        </p:blipFill>
        <p:spPr>
          <a:xfrm>
            <a:off x="1176111" y="0"/>
            <a:ext cx="7967889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0" y="-232475"/>
            <a:ext cx="5331417" cy="7286472"/>
          </a:xfrm>
          <a:custGeom>
            <a:avLst/>
            <a:gdLst>
              <a:gd name="connsiteX0" fmla="*/ 0 w 5784574"/>
              <a:gd name="connsiteY0" fmla="*/ 19878 h 7026965"/>
              <a:gd name="connsiteX1" fmla="*/ 0 w 5784574"/>
              <a:gd name="connsiteY1" fmla="*/ 7026965 h 7026965"/>
              <a:gd name="connsiteX2" fmla="*/ 4701208 w 5784574"/>
              <a:gd name="connsiteY2" fmla="*/ 7026965 h 7026965"/>
              <a:gd name="connsiteX3" fmla="*/ 5784574 w 5784574"/>
              <a:gd name="connsiteY3" fmla="*/ 0 h 7026965"/>
              <a:gd name="connsiteX4" fmla="*/ 0 w 5784574"/>
              <a:gd name="connsiteY4" fmla="*/ 19878 h 702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4574" h="7026965">
                <a:moveTo>
                  <a:pt x="0" y="19878"/>
                </a:moveTo>
                <a:lnTo>
                  <a:pt x="0" y="7026965"/>
                </a:lnTo>
                <a:lnTo>
                  <a:pt x="4701208" y="7026965"/>
                </a:lnTo>
                <a:lnTo>
                  <a:pt x="5784574" y="0"/>
                </a:lnTo>
                <a:lnTo>
                  <a:pt x="0" y="198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1122363"/>
            <a:ext cx="4273826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FFB2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671612"/>
            <a:ext cx="4069147" cy="2043388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574527"/>
            <a:ext cx="9144000" cy="45719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20681703">
            <a:off x="6759397" y="6675441"/>
            <a:ext cx="2512291" cy="478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0"/>
            <a:ext cx="1295400" cy="1587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125"/>
          <a:stretch/>
        </p:blipFill>
        <p:spPr>
          <a:xfrm>
            <a:off x="1243799" y="1"/>
            <a:ext cx="7900201" cy="6946834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5473" y="-232475"/>
            <a:ext cx="4294209" cy="7286472"/>
          </a:xfrm>
          <a:custGeom>
            <a:avLst/>
            <a:gdLst>
              <a:gd name="connsiteX0" fmla="*/ 0 w 5784574"/>
              <a:gd name="connsiteY0" fmla="*/ 19878 h 7026965"/>
              <a:gd name="connsiteX1" fmla="*/ 0 w 5784574"/>
              <a:gd name="connsiteY1" fmla="*/ 7026965 h 7026965"/>
              <a:gd name="connsiteX2" fmla="*/ 4701208 w 5784574"/>
              <a:gd name="connsiteY2" fmla="*/ 7026965 h 7026965"/>
              <a:gd name="connsiteX3" fmla="*/ 5784574 w 5784574"/>
              <a:gd name="connsiteY3" fmla="*/ 0 h 7026965"/>
              <a:gd name="connsiteX4" fmla="*/ 0 w 5784574"/>
              <a:gd name="connsiteY4" fmla="*/ 19878 h 702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4574" h="7026965">
                <a:moveTo>
                  <a:pt x="0" y="19878"/>
                </a:moveTo>
                <a:lnTo>
                  <a:pt x="0" y="7026965"/>
                </a:lnTo>
                <a:lnTo>
                  <a:pt x="4701208" y="7026965"/>
                </a:lnTo>
                <a:lnTo>
                  <a:pt x="5784574" y="0"/>
                </a:lnTo>
                <a:lnTo>
                  <a:pt x="0" y="198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1" y="1122363"/>
            <a:ext cx="3946338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FFB2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1" y="3671612"/>
            <a:ext cx="3587522" cy="2043388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574527"/>
            <a:ext cx="9144000" cy="45719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20681703">
            <a:off x="6759397" y="6675441"/>
            <a:ext cx="2512291" cy="478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0"/>
            <a:ext cx="1295400" cy="1587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63" r="14364" b="8137"/>
          <a:stretch/>
        </p:blipFill>
        <p:spPr>
          <a:xfrm>
            <a:off x="4339526" y="0"/>
            <a:ext cx="4804474" cy="68580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1" y="-232475"/>
            <a:ext cx="5331417" cy="7286472"/>
          </a:xfrm>
          <a:custGeom>
            <a:avLst/>
            <a:gdLst>
              <a:gd name="connsiteX0" fmla="*/ 0 w 5784574"/>
              <a:gd name="connsiteY0" fmla="*/ 19878 h 7026965"/>
              <a:gd name="connsiteX1" fmla="*/ 0 w 5784574"/>
              <a:gd name="connsiteY1" fmla="*/ 7026965 h 7026965"/>
              <a:gd name="connsiteX2" fmla="*/ 4701208 w 5784574"/>
              <a:gd name="connsiteY2" fmla="*/ 7026965 h 7026965"/>
              <a:gd name="connsiteX3" fmla="*/ 5784574 w 5784574"/>
              <a:gd name="connsiteY3" fmla="*/ 0 h 7026965"/>
              <a:gd name="connsiteX4" fmla="*/ 0 w 5784574"/>
              <a:gd name="connsiteY4" fmla="*/ 19878 h 702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4574" h="7026965">
                <a:moveTo>
                  <a:pt x="0" y="19878"/>
                </a:moveTo>
                <a:lnTo>
                  <a:pt x="0" y="7026965"/>
                </a:lnTo>
                <a:lnTo>
                  <a:pt x="4701208" y="7026965"/>
                </a:lnTo>
                <a:lnTo>
                  <a:pt x="5784574" y="0"/>
                </a:lnTo>
                <a:lnTo>
                  <a:pt x="0" y="198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1122363"/>
            <a:ext cx="4273826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FFB2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671612"/>
            <a:ext cx="4069147" cy="2043388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574527"/>
            <a:ext cx="9144000" cy="45719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20681703">
            <a:off x="6759397" y="6675441"/>
            <a:ext cx="2512291" cy="478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00" y="0"/>
            <a:ext cx="1295400" cy="1587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661" y="365126"/>
            <a:ext cx="7957411" cy="1308691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85C4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62" y="1825625"/>
            <a:ext cx="7957410" cy="4351338"/>
          </a:xfrm>
        </p:spPr>
        <p:txBody>
          <a:bodyPr/>
          <a:lstStyle>
            <a:lvl1pPr>
              <a:buClr>
                <a:srgbClr val="85C446"/>
              </a:buClr>
              <a:defRPr/>
            </a:lvl1pPr>
            <a:lvl2pPr>
              <a:buClr>
                <a:srgbClr val="85C446"/>
              </a:buClr>
              <a:defRPr/>
            </a:lvl2pPr>
            <a:lvl3pPr>
              <a:buClr>
                <a:srgbClr val="85C446"/>
              </a:buClr>
              <a:defRPr/>
            </a:lvl3pPr>
            <a:lvl4pPr>
              <a:buClr>
                <a:srgbClr val="85C446"/>
              </a:buClr>
              <a:defRPr/>
            </a:lvl4pPr>
            <a:lvl5pPr>
              <a:buClr>
                <a:srgbClr val="85C44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661" y="365126"/>
            <a:ext cx="7957411" cy="1308691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FFB2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62" y="1825625"/>
            <a:ext cx="7957410" cy="4351338"/>
          </a:xfrm>
        </p:spPr>
        <p:txBody>
          <a:bodyPr/>
          <a:lstStyle>
            <a:lvl1pPr>
              <a:buClr>
                <a:srgbClr val="FFB200"/>
              </a:buClr>
              <a:defRPr/>
            </a:lvl1pPr>
            <a:lvl2pPr>
              <a:buClr>
                <a:srgbClr val="FFB200"/>
              </a:buClr>
              <a:defRPr/>
            </a:lvl2pPr>
            <a:lvl3pPr>
              <a:buClr>
                <a:srgbClr val="FFB200"/>
              </a:buClr>
              <a:defRPr/>
            </a:lvl3pPr>
            <a:lvl4pPr>
              <a:buClr>
                <a:srgbClr val="FFB200"/>
              </a:buClr>
              <a:defRPr/>
            </a:lvl4pPr>
            <a:lvl5pPr>
              <a:buClr>
                <a:srgbClr val="FFB2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21" y="418454"/>
            <a:ext cx="7932750" cy="1262710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FFB2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350" y="1681163"/>
            <a:ext cx="5027038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349" y="2505075"/>
            <a:ext cx="5027039" cy="3684588"/>
          </a:xfrm>
        </p:spPr>
        <p:txBody>
          <a:bodyPr/>
          <a:lstStyle>
            <a:lvl1pPr>
              <a:buClr>
                <a:srgbClr val="FFB200"/>
              </a:buClr>
              <a:defRPr/>
            </a:lvl1pPr>
            <a:lvl2pPr>
              <a:buClr>
                <a:srgbClr val="FFB200"/>
              </a:buClr>
              <a:defRPr/>
            </a:lvl2pPr>
            <a:lvl3pPr>
              <a:buClr>
                <a:srgbClr val="FFB200"/>
              </a:buClr>
              <a:defRPr/>
            </a:lvl3pPr>
            <a:lvl4pPr>
              <a:buClr>
                <a:srgbClr val="FFB200"/>
              </a:buClr>
              <a:defRPr/>
            </a:lvl4pPr>
            <a:lvl5pPr>
              <a:buClr>
                <a:srgbClr val="FFB2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706" y="1572674"/>
            <a:ext cx="6850975" cy="50119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156" y="602870"/>
            <a:ext cx="7957412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FFB2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475621" y="-426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661" y="365126"/>
            <a:ext cx="7957411" cy="1308691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85C4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62" y="1825625"/>
            <a:ext cx="7957410" cy="4351338"/>
          </a:xfrm>
        </p:spPr>
        <p:txBody>
          <a:bodyPr/>
          <a:lstStyle>
            <a:lvl1pPr>
              <a:buClr>
                <a:srgbClr val="85C446"/>
              </a:buClr>
              <a:defRPr/>
            </a:lvl1pPr>
            <a:lvl2pPr>
              <a:buClr>
                <a:srgbClr val="85C446"/>
              </a:buClr>
              <a:defRPr/>
            </a:lvl2pPr>
            <a:lvl3pPr>
              <a:buClr>
                <a:srgbClr val="85C446"/>
              </a:buClr>
              <a:defRPr/>
            </a:lvl3pPr>
            <a:lvl4pPr>
              <a:buClr>
                <a:srgbClr val="85C446"/>
              </a:buClr>
              <a:defRPr/>
            </a:lvl4pPr>
            <a:lvl5pPr>
              <a:buClr>
                <a:srgbClr val="85C44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74527"/>
            <a:ext cx="9144000" cy="45719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20681703">
            <a:off x="6759397" y="6675441"/>
            <a:ext cx="2512291" cy="478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0" r:id="rId4"/>
    <p:sldLayoutId id="2147483662" r:id="rId5"/>
    <p:sldLayoutId id="2147483671" r:id="rId6"/>
    <p:sldLayoutId id="2147483665" r:id="rId7"/>
    <p:sldLayoutId id="2147483666" r:id="rId8"/>
    <p:sldLayoutId id="2147483672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5" b="10636"/>
          <a:stretch/>
        </p:blipFill>
        <p:spPr>
          <a:xfrm>
            <a:off x="101600" y="531259"/>
            <a:ext cx="8296102" cy="5800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149" y="919870"/>
            <a:ext cx="4995142" cy="5023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738" y="79514"/>
            <a:ext cx="3263786" cy="35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72"/>
          <a:stretch/>
        </p:blipFill>
        <p:spPr>
          <a:xfrm>
            <a:off x="0" y="-138221"/>
            <a:ext cx="9144000" cy="58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6126">
            <a:off x="1796664" y="3516702"/>
            <a:ext cx="3950328" cy="1956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207" y="-658194"/>
            <a:ext cx="5686246" cy="5670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77" y="2580292"/>
            <a:ext cx="4772791" cy="1847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7" y="5070669"/>
            <a:ext cx="50546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12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3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78"/>
          <a:stretch/>
        </p:blipFill>
        <p:spPr>
          <a:xfrm>
            <a:off x="202314" y="9939"/>
            <a:ext cx="8739372" cy="60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57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23"/>
          <a:stretch/>
        </p:blipFill>
        <p:spPr>
          <a:xfrm>
            <a:off x="157607" y="21265"/>
            <a:ext cx="8764990" cy="62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9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491">
            <a:off x="5330924" y="367011"/>
            <a:ext cx="3382542" cy="2401186"/>
          </a:xfrm>
          <a:prstGeom prst="rect">
            <a:avLst/>
          </a:prstGeom>
          <a:effectLst>
            <a:outerShdw blurRad="165100" dist="38100" dir="3660000" algn="tl" rotWithShape="0">
              <a:prstClr val="black">
                <a:alpha val="1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1938">
            <a:off x="422891" y="206313"/>
            <a:ext cx="2019370" cy="2853731"/>
          </a:xfrm>
          <a:prstGeom prst="rect">
            <a:avLst/>
          </a:prstGeom>
          <a:ln>
            <a:noFill/>
          </a:ln>
          <a:effectLst>
            <a:outerShdw blurRad="114300" dist="127000" dir="5160000" sx="97000" sy="97000" algn="tl" rotWithShape="0">
              <a:srgbClr val="333333">
                <a:alpha val="16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676">
            <a:off x="2664691" y="206515"/>
            <a:ext cx="1995653" cy="2822566"/>
          </a:xfrm>
          <a:prstGeom prst="rect">
            <a:avLst/>
          </a:prstGeom>
          <a:effectLst>
            <a:outerShdw blurRad="63500" dist="88900" dir="6660000" sx="99000" sy="990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727">
            <a:off x="1036153" y="2866670"/>
            <a:ext cx="2469414" cy="3492064"/>
          </a:xfrm>
          <a:prstGeom prst="rect">
            <a:avLst/>
          </a:prstGeom>
          <a:effectLst>
            <a:outerShdw blurRad="63500" dist="38100" dir="6660000" sx="101000" sy="101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5970">
            <a:off x="4345726" y="2839792"/>
            <a:ext cx="2421581" cy="3424984"/>
          </a:xfrm>
          <a:prstGeom prst="rect">
            <a:avLst/>
          </a:prstGeom>
          <a:effectLst>
            <a:outerShdw blurRad="63500" sx="102000" sy="102000" algn="ctr" rotWithShape="0">
              <a:srgbClr val="000000">
                <a:alpha val="14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6333">
            <a:off x="6732692" y="3355569"/>
            <a:ext cx="1817076" cy="2580962"/>
          </a:xfrm>
          <a:prstGeom prst="rect">
            <a:avLst/>
          </a:prstGeom>
          <a:effectLst>
            <a:outerShdw blurRad="63500" sx="102000" sy="102000" algn="ctr" rotWithShape="0">
              <a:srgbClr val="000000">
                <a:alpha val="1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54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540"/>
            <a:ext cx="9120851" cy="6474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74527"/>
            <a:ext cx="9144000" cy="45719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681703">
            <a:off x="6759397" y="6675441"/>
            <a:ext cx="2512291" cy="478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84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3AAD717-D48F-A84D-A12B-25746D5F962C}" vid="{B9F573B8-4155-724E-85BF-FEC4A151B9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SMG Internal Powerpoint Template AUG18</Template>
  <TotalTime>447</TotalTime>
  <Words>1</Words>
  <Application>Microsoft Office PowerPoint</Application>
  <PresentationFormat>On-screen Show (4:3)</PresentationFormat>
  <Paragraphs>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Studio Media4Learning</dc:creator>
  <cp:lastModifiedBy>Emma Edgar</cp:lastModifiedBy>
  <cp:revision>33</cp:revision>
  <dcterms:created xsi:type="dcterms:W3CDTF">2018-08-26T23:50:12Z</dcterms:created>
  <dcterms:modified xsi:type="dcterms:W3CDTF">2018-10-01T00:48:32Z</dcterms:modified>
</cp:coreProperties>
</file>